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20C"/>
    <a:srgbClr val="032500"/>
    <a:srgbClr val="9EE121"/>
    <a:srgbClr val="042F39"/>
    <a:srgbClr val="30CEB3"/>
    <a:srgbClr val="1B86A7"/>
    <a:srgbClr val="FB6952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34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18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>
            <a:extLst>
              <a:ext uri="{FF2B5EF4-FFF2-40B4-BE49-F238E27FC236}">
                <a16:creationId xmlns:a16="http://schemas.microsoft.com/office/drawing/2014/main" id="{4C5F9251-239A-B643-89DE-74C7F0B2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31B6837E-0373-1F42-BA52-E2043B670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C4B05549-6866-A641-91B0-4D7AFE1AE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9EE12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500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70" name="Grupo 69">
            <a:extLst>
              <a:ext uri="{FF2B5EF4-FFF2-40B4-BE49-F238E27FC236}">
                <a16:creationId xmlns:a16="http://schemas.microsoft.com/office/drawing/2014/main" id="{940BA004-7152-D049-92E7-00A8CD2456D3}"/>
              </a:ext>
            </a:extLst>
          </p:cNvPr>
          <p:cNvGrpSpPr/>
          <p:nvPr/>
        </p:nvGrpSpPr>
        <p:grpSpPr>
          <a:xfrm>
            <a:off x="8755661" y="1366111"/>
            <a:ext cx="4062022" cy="14296047"/>
            <a:chOff x="8755661" y="1366111"/>
            <a:chExt cx="4062022" cy="14296047"/>
          </a:xfrm>
        </p:grpSpPr>
        <p:pic>
          <p:nvPicPr>
            <p:cNvPr id="66" name="Imagen 65">
              <a:extLst>
                <a:ext uri="{FF2B5EF4-FFF2-40B4-BE49-F238E27FC236}">
                  <a16:creationId xmlns:a16="http://schemas.microsoft.com/office/drawing/2014/main" id="{9D099AD9-3D41-5143-BBD7-513CF81BC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55661" y="1366111"/>
              <a:ext cx="2675465" cy="2749271"/>
            </a:xfrm>
            <a:prstGeom prst="rect">
              <a:avLst/>
            </a:prstGeom>
          </p:spPr>
        </p:pic>
        <p:pic>
          <p:nvPicPr>
            <p:cNvPr id="67" name="Imagen 66">
              <a:extLst>
                <a:ext uri="{FF2B5EF4-FFF2-40B4-BE49-F238E27FC236}">
                  <a16:creationId xmlns:a16="http://schemas.microsoft.com/office/drawing/2014/main" id="{482A5ED9-88E2-1949-9882-7BD71C7EC2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60669" y="5278926"/>
              <a:ext cx="2657014" cy="2749271"/>
            </a:xfrm>
            <a:prstGeom prst="rect">
              <a:avLst/>
            </a:prstGeom>
          </p:spPr>
        </p:pic>
        <p:pic>
          <p:nvPicPr>
            <p:cNvPr id="68" name="Imagen 67">
              <a:extLst>
                <a:ext uri="{FF2B5EF4-FFF2-40B4-BE49-F238E27FC236}">
                  <a16:creationId xmlns:a16="http://schemas.microsoft.com/office/drawing/2014/main" id="{A44A7EC1-24A2-A849-BCE0-6A8377997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994606" y="9489161"/>
              <a:ext cx="2823077" cy="2657014"/>
            </a:xfrm>
            <a:prstGeom prst="rect">
              <a:avLst/>
            </a:prstGeom>
          </p:spPr>
        </p:pic>
        <p:pic>
          <p:nvPicPr>
            <p:cNvPr id="69" name="Imagen 68">
              <a:extLst>
                <a:ext uri="{FF2B5EF4-FFF2-40B4-BE49-F238E27FC236}">
                  <a16:creationId xmlns:a16="http://schemas.microsoft.com/office/drawing/2014/main" id="{FD3F2117-624F-4E4E-A0EA-C0DD02E113E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56332" y="12746824"/>
              <a:ext cx="2786174" cy="2915334"/>
            </a:xfrm>
            <a:prstGeom prst="rect">
              <a:avLst/>
            </a:prstGeom>
          </p:spPr>
        </p:pic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>
            <a:extLst>
              <a:ext uri="{FF2B5EF4-FFF2-40B4-BE49-F238E27FC236}">
                <a16:creationId xmlns:a16="http://schemas.microsoft.com/office/drawing/2014/main" id="{3FCC6D84-C697-4343-860A-81A88DFB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93E9C46-F2E3-E947-9E68-E800BE0E2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C784C538-9B17-114E-9671-505A3855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grpSp>
        <p:nvGrpSpPr>
          <p:cNvPr id="60" name="Grupo 59">
            <a:extLst>
              <a:ext uri="{FF2B5EF4-FFF2-40B4-BE49-F238E27FC236}">
                <a16:creationId xmlns:a16="http://schemas.microsoft.com/office/drawing/2014/main" id="{46F520AC-8F13-1B48-9361-77967E1BD50D}"/>
              </a:ext>
            </a:extLst>
          </p:cNvPr>
          <p:cNvGrpSpPr/>
          <p:nvPr/>
        </p:nvGrpSpPr>
        <p:grpSpPr>
          <a:xfrm>
            <a:off x="8755661" y="1366111"/>
            <a:ext cx="4062022" cy="14296047"/>
            <a:chOff x="8755661" y="1366111"/>
            <a:chExt cx="4062022" cy="14296047"/>
          </a:xfrm>
        </p:grpSpPr>
        <p:pic>
          <p:nvPicPr>
            <p:cNvPr id="61" name="Imagen 60">
              <a:extLst>
                <a:ext uri="{FF2B5EF4-FFF2-40B4-BE49-F238E27FC236}">
                  <a16:creationId xmlns:a16="http://schemas.microsoft.com/office/drawing/2014/main" id="{747AD8D5-961F-1B40-9BC8-DFD2B09A4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55661" y="1366111"/>
              <a:ext cx="2675465" cy="2749271"/>
            </a:xfrm>
            <a:prstGeom prst="rect">
              <a:avLst/>
            </a:prstGeom>
          </p:spPr>
        </p:pic>
        <p:pic>
          <p:nvPicPr>
            <p:cNvPr id="62" name="Imagen 61">
              <a:extLst>
                <a:ext uri="{FF2B5EF4-FFF2-40B4-BE49-F238E27FC236}">
                  <a16:creationId xmlns:a16="http://schemas.microsoft.com/office/drawing/2014/main" id="{018A1722-786D-2043-99B8-A5EA2378102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60669" y="5278926"/>
              <a:ext cx="2657014" cy="2749271"/>
            </a:xfrm>
            <a:prstGeom prst="rect">
              <a:avLst/>
            </a:prstGeom>
          </p:spPr>
        </p:pic>
        <p:pic>
          <p:nvPicPr>
            <p:cNvPr id="63" name="Imagen 62">
              <a:extLst>
                <a:ext uri="{FF2B5EF4-FFF2-40B4-BE49-F238E27FC236}">
                  <a16:creationId xmlns:a16="http://schemas.microsoft.com/office/drawing/2014/main" id="{B5258308-C0FB-3B42-B12A-2D2785645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994606" y="9489161"/>
              <a:ext cx="2823077" cy="2657014"/>
            </a:xfrm>
            <a:prstGeom prst="rect">
              <a:avLst/>
            </a:prstGeom>
          </p:spPr>
        </p:pic>
        <p:pic>
          <p:nvPicPr>
            <p:cNvPr id="64" name="Imagen 63">
              <a:extLst>
                <a:ext uri="{FF2B5EF4-FFF2-40B4-BE49-F238E27FC236}">
                  <a16:creationId xmlns:a16="http://schemas.microsoft.com/office/drawing/2014/main" id="{50139327-8683-B740-B9C6-650807B61A2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56332" y="12746824"/>
              <a:ext cx="2786174" cy="2915334"/>
            </a:xfrm>
            <a:prstGeom prst="rect">
              <a:avLst/>
            </a:prstGeom>
          </p:spPr>
        </p:pic>
      </p:grpSp>
      <p:pic>
        <p:nvPicPr>
          <p:cNvPr id="66" name="Imagen 65">
            <a:extLst>
              <a:ext uri="{FF2B5EF4-FFF2-40B4-BE49-F238E27FC236}">
                <a16:creationId xmlns:a16="http://schemas.microsoft.com/office/drawing/2014/main" id="{9D813236-9613-4649-88EB-99AD37B641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1025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55</cp:revision>
  <dcterms:created xsi:type="dcterms:W3CDTF">2024-09-30T18:42:26Z</dcterms:created>
  <dcterms:modified xsi:type="dcterms:W3CDTF">2025-12-16T20:04:59Z</dcterms:modified>
</cp:coreProperties>
</file>